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1" r:id="rId2"/>
  </p:sldIdLst>
  <p:sldSz cx="35999738" cy="28800425"/>
  <p:notesSz cx="6858000" cy="9144000"/>
  <p:defaultTextStyle>
    <a:defPPr>
      <a:defRPr lang="en-US"/>
    </a:defPPr>
    <a:lvl1pPr marL="0" algn="l" defTabSz="3702863" rtl="0" eaLnBrk="1" latinLnBrk="0" hangingPunct="1">
      <a:defRPr sz="7289" kern="1200">
        <a:solidFill>
          <a:schemeClr val="tx1"/>
        </a:solidFill>
        <a:latin typeface="+mn-lt"/>
        <a:ea typeface="+mn-ea"/>
        <a:cs typeface="+mn-cs"/>
      </a:defRPr>
    </a:lvl1pPr>
    <a:lvl2pPr marL="1851431" algn="l" defTabSz="3702863" rtl="0" eaLnBrk="1" latinLnBrk="0" hangingPunct="1">
      <a:defRPr sz="7289" kern="1200">
        <a:solidFill>
          <a:schemeClr val="tx1"/>
        </a:solidFill>
        <a:latin typeface="+mn-lt"/>
        <a:ea typeface="+mn-ea"/>
        <a:cs typeface="+mn-cs"/>
      </a:defRPr>
    </a:lvl2pPr>
    <a:lvl3pPr marL="3702863" algn="l" defTabSz="3702863" rtl="0" eaLnBrk="1" latinLnBrk="0" hangingPunct="1">
      <a:defRPr sz="7289" kern="1200">
        <a:solidFill>
          <a:schemeClr val="tx1"/>
        </a:solidFill>
        <a:latin typeface="+mn-lt"/>
        <a:ea typeface="+mn-ea"/>
        <a:cs typeface="+mn-cs"/>
      </a:defRPr>
    </a:lvl3pPr>
    <a:lvl4pPr marL="5554294" algn="l" defTabSz="3702863" rtl="0" eaLnBrk="1" latinLnBrk="0" hangingPunct="1">
      <a:defRPr sz="7289" kern="1200">
        <a:solidFill>
          <a:schemeClr val="tx1"/>
        </a:solidFill>
        <a:latin typeface="+mn-lt"/>
        <a:ea typeface="+mn-ea"/>
        <a:cs typeface="+mn-cs"/>
      </a:defRPr>
    </a:lvl4pPr>
    <a:lvl5pPr marL="7405726" algn="l" defTabSz="3702863" rtl="0" eaLnBrk="1" latinLnBrk="0" hangingPunct="1">
      <a:defRPr sz="7289" kern="1200">
        <a:solidFill>
          <a:schemeClr val="tx1"/>
        </a:solidFill>
        <a:latin typeface="+mn-lt"/>
        <a:ea typeface="+mn-ea"/>
        <a:cs typeface="+mn-cs"/>
      </a:defRPr>
    </a:lvl5pPr>
    <a:lvl6pPr marL="9257157" algn="l" defTabSz="3702863" rtl="0" eaLnBrk="1" latinLnBrk="0" hangingPunct="1">
      <a:defRPr sz="7289" kern="1200">
        <a:solidFill>
          <a:schemeClr val="tx1"/>
        </a:solidFill>
        <a:latin typeface="+mn-lt"/>
        <a:ea typeface="+mn-ea"/>
        <a:cs typeface="+mn-cs"/>
      </a:defRPr>
    </a:lvl6pPr>
    <a:lvl7pPr marL="11108588" algn="l" defTabSz="3702863" rtl="0" eaLnBrk="1" latinLnBrk="0" hangingPunct="1">
      <a:defRPr sz="7289" kern="1200">
        <a:solidFill>
          <a:schemeClr val="tx1"/>
        </a:solidFill>
        <a:latin typeface="+mn-lt"/>
        <a:ea typeface="+mn-ea"/>
        <a:cs typeface="+mn-cs"/>
      </a:defRPr>
    </a:lvl7pPr>
    <a:lvl8pPr marL="12960020" algn="l" defTabSz="3702863" rtl="0" eaLnBrk="1" latinLnBrk="0" hangingPunct="1">
      <a:defRPr sz="7289" kern="1200">
        <a:solidFill>
          <a:schemeClr val="tx1"/>
        </a:solidFill>
        <a:latin typeface="+mn-lt"/>
        <a:ea typeface="+mn-ea"/>
        <a:cs typeface="+mn-cs"/>
      </a:defRPr>
    </a:lvl8pPr>
    <a:lvl9pPr marL="14811451" algn="l" defTabSz="3702863" rtl="0" eaLnBrk="1" latinLnBrk="0" hangingPunct="1">
      <a:defRPr sz="728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071" userDrawn="1">
          <p15:clr>
            <a:srgbClr val="A4A3A4"/>
          </p15:clr>
        </p15:guide>
        <p15:guide id="2" pos="1133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26" d="100"/>
          <a:sy n="26" d="100"/>
        </p:scale>
        <p:origin x="1842" y="108"/>
      </p:cViewPr>
      <p:guideLst>
        <p:guide orient="horz" pos="9071"/>
        <p:guide pos="1133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2699981" y="8946801"/>
            <a:ext cx="30599777" cy="6173424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5399961" y="16320241"/>
            <a:ext cx="25199817" cy="7360109"/>
          </a:xfrm>
        </p:spPr>
        <p:txBody>
          <a:bodyPr/>
          <a:lstStyle>
            <a:lvl1pPr marL="0" indent="0" algn="ctr">
              <a:buNone/>
              <a:defRPr/>
            </a:lvl1pPr>
            <a:lvl2pPr marL="1799996" indent="0" algn="ctr">
              <a:buNone/>
              <a:defRPr/>
            </a:lvl2pPr>
            <a:lvl3pPr marL="3599993" indent="0" algn="ctr">
              <a:buNone/>
              <a:defRPr/>
            </a:lvl3pPr>
            <a:lvl4pPr marL="5399989" indent="0" algn="ctr">
              <a:buNone/>
              <a:defRPr/>
            </a:lvl4pPr>
            <a:lvl5pPr marL="7199986" indent="0" algn="ctr">
              <a:buNone/>
              <a:defRPr/>
            </a:lvl5pPr>
            <a:lvl6pPr marL="8999982" indent="0" algn="ctr">
              <a:buNone/>
              <a:defRPr/>
            </a:lvl6pPr>
            <a:lvl7pPr marL="10799978" indent="0" algn="ctr">
              <a:buNone/>
              <a:defRPr/>
            </a:lvl7pPr>
            <a:lvl8pPr marL="12599975" indent="0" algn="ctr">
              <a:buNone/>
              <a:defRPr/>
            </a:lvl8pPr>
            <a:lvl9pPr marL="14399971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377DFEC-27FB-4FFC-AD4C-D0BF7CDF1F2F}" type="slidenum">
              <a:rPr lang="en-US" altLang="ja-JP">
                <a:solidFill>
                  <a:srgbClr val="000000"/>
                </a:solidFill>
              </a:rPr>
              <a:pPr/>
              <a:t>‹#›</a:t>
            </a:fld>
            <a:endParaRPr lang="en-US" altLang="ja-JP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99022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D4C6A3-13E2-4428-AEE0-6AFB7BB9F02B}" type="slidenum">
              <a:rPr lang="en-US" altLang="ja-JP">
                <a:solidFill>
                  <a:srgbClr val="000000"/>
                </a:solidFill>
              </a:rPr>
              <a:pPr/>
              <a:t>‹#›</a:t>
            </a:fld>
            <a:endParaRPr lang="en-US" altLang="ja-JP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42492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843731" y="18506942"/>
            <a:ext cx="30599777" cy="5720084"/>
          </a:xfrm>
        </p:spPr>
        <p:txBody>
          <a:bodyPr anchor="t"/>
          <a:lstStyle>
            <a:lvl1pPr algn="l">
              <a:defRPr sz="15748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2843731" y="12206851"/>
            <a:ext cx="30599777" cy="6300091"/>
          </a:xfrm>
        </p:spPr>
        <p:txBody>
          <a:bodyPr anchor="b"/>
          <a:lstStyle>
            <a:lvl1pPr marL="0" indent="0">
              <a:buNone/>
              <a:defRPr sz="7874"/>
            </a:lvl1pPr>
            <a:lvl2pPr marL="1799996" indent="0">
              <a:buNone/>
              <a:defRPr sz="7087"/>
            </a:lvl2pPr>
            <a:lvl3pPr marL="3599993" indent="0">
              <a:buNone/>
              <a:defRPr sz="6299"/>
            </a:lvl3pPr>
            <a:lvl4pPr marL="5399989" indent="0">
              <a:buNone/>
              <a:defRPr sz="5512"/>
            </a:lvl4pPr>
            <a:lvl5pPr marL="7199986" indent="0">
              <a:buNone/>
              <a:defRPr sz="5512"/>
            </a:lvl5pPr>
            <a:lvl6pPr marL="8999982" indent="0">
              <a:buNone/>
              <a:defRPr sz="5512"/>
            </a:lvl6pPr>
            <a:lvl7pPr marL="10799978" indent="0">
              <a:buNone/>
              <a:defRPr sz="5512"/>
            </a:lvl7pPr>
            <a:lvl8pPr marL="12599975" indent="0">
              <a:buNone/>
              <a:defRPr sz="5512"/>
            </a:lvl8pPr>
            <a:lvl9pPr marL="14399971" indent="0">
              <a:buNone/>
              <a:defRPr sz="5512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41AD3D1-09BF-4654-8616-5407C6937B67}" type="slidenum">
              <a:rPr lang="en-US" altLang="ja-JP">
                <a:solidFill>
                  <a:srgbClr val="000000"/>
                </a:solidFill>
              </a:rPr>
              <a:pPr/>
              <a:t>‹#›</a:t>
            </a:fld>
            <a:endParaRPr lang="en-US" altLang="ja-JP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75064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1799987" y="6720101"/>
            <a:ext cx="15899884" cy="19006949"/>
          </a:xfrm>
        </p:spPr>
        <p:txBody>
          <a:bodyPr/>
          <a:lstStyle>
            <a:lvl1pPr>
              <a:defRPr sz="11024"/>
            </a:lvl1pPr>
            <a:lvl2pPr>
              <a:defRPr sz="9449"/>
            </a:lvl2pPr>
            <a:lvl3pPr>
              <a:defRPr sz="7874"/>
            </a:lvl3pPr>
            <a:lvl4pPr>
              <a:defRPr sz="7087"/>
            </a:lvl4pPr>
            <a:lvl5pPr>
              <a:defRPr sz="7087"/>
            </a:lvl5pPr>
            <a:lvl6pPr>
              <a:defRPr sz="7087"/>
            </a:lvl6pPr>
            <a:lvl7pPr>
              <a:defRPr sz="7087"/>
            </a:lvl7pPr>
            <a:lvl8pPr>
              <a:defRPr sz="7087"/>
            </a:lvl8pPr>
            <a:lvl9pPr>
              <a:defRPr sz="7087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18299867" y="6720101"/>
            <a:ext cx="15899884" cy="19006949"/>
          </a:xfrm>
        </p:spPr>
        <p:txBody>
          <a:bodyPr/>
          <a:lstStyle>
            <a:lvl1pPr>
              <a:defRPr sz="11024"/>
            </a:lvl1pPr>
            <a:lvl2pPr>
              <a:defRPr sz="9449"/>
            </a:lvl2pPr>
            <a:lvl3pPr>
              <a:defRPr sz="7874"/>
            </a:lvl3pPr>
            <a:lvl4pPr>
              <a:defRPr sz="7087"/>
            </a:lvl4pPr>
            <a:lvl5pPr>
              <a:defRPr sz="7087"/>
            </a:lvl5pPr>
            <a:lvl6pPr>
              <a:defRPr sz="7087"/>
            </a:lvl6pPr>
            <a:lvl7pPr>
              <a:defRPr sz="7087"/>
            </a:lvl7pPr>
            <a:lvl8pPr>
              <a:defRPr sz="7087"/>
            </a:lvl8pPr>
            <a:lvl9pPr>
              <a:defRPr sz="7087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A96F60D-4CB3-4977-9510-DC736CC44F3F}" type="slidenum">
              <a:rPr lang="en-US" altLang="ja-JP">
                <a:solidFill>
                  <a:srgbClr val="000000"/>
                </a:solidFill>
              </a:rPr>
              <a:pPr/>
              <a:t>‹#›</a:t>
            </a:fld>
            <a:endParaRPr lang="en-US" altLang="ja-JP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16629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1799987" y="6446764"/>
            <a:ext cx="15906136" cy="2686704"/>
          </a:xfrm>
        </p:spPr>
        <p:txBody>
          <a:bodyPr anchor="b"/>
          <a:lstStyle>
            <a:lvl1pPr marL="0" indent="0">
              <a:buNone/>
              <a:defRPr sz="9449" b="1"/>
            </a:lvl1pPr>
            <a:lvl2pPr marL="1799996" indent="0">
              <a:buNone/>
              <a:defRPr sz="7874" b="1"/>
            </a:lvl2pPr>
            <a:lvl3pPr marL="3599993" indent="0">
              <a:buNone/>
              <a:defRPr sz="7087" b="1"/>
            </a:lvl3pPr>
            <a:lvl4pPr marL="5399989" indent="0">
              <a:buNone/>
              <a:defRPr sz="6299" b="1"/>
            </a:lvl4pPr>
            <a:lvl5pPr marL="7199986" indent="0">
              <a:buNone/>
              <a:defRPr sz="6299" b="1"/>
            </a:lvl5pPr>
            <a:lvl6pPr marL="8999982" indent="0">
              <a:buNone/>
              <a:defRPr sz="6299" b="1"/>
            </a:lvl6pPr>
            <a:lvl7pPr marL="10799978" indent="0">
              <a:buNone/>
              <a:defRPr sz="6299" b="1"/>
            </a:lvl7pPr>
            <a:lvl8pPr marL="12599975" indent="0">
              <a:buNone/>
              <a:defRPr sz="6299" b="1"/>
            </a:lvl8pPr>
            <a:lvl9pPr marL="14399971" indent="0">
              <a:buNone/>
              <a:defRPr sz="6299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1799987" y="9133468"/>
            <a:ext cx="15906136" cy="16593580"/>
          </a:xfrm>
        </p:spPr>
        <p:txBody>
          <a:bodyPr/>
          <a:lstStyle>
            <a:lvl1pPr>
              <a:defRPr sz="9449"/>
            </a:lvl1pPr>
            <a:lvl2pPr>
              <a:defRPr sz="7874"/>
            </a:lvl2pPr>
            <a:lvl3pPr>
              <a:defRPr sz="7087"/>
            </a:lvl3pPr>
            <a:lvl4pPr>
              <a:defRPr sz="6299"/>
            </a:lvl4pPr>
            <a:lvl5pPr>
              <a:defRPr sz="6299"/>
            </a:lvl5pPr>
            <a:lvl6pPr>
              <a:defRPr sz="6299"/>
            </a:lvl6pPr>
            <a:lvl7pPr>
              <a:defRPr sz="6299"/>
            </a:lvl7pPr>
            <a:lvl8pPr>
              <a:defRPr sz="6299"/>
            </a:lvl8pPr>
            <a:lvl9pPr>
              <a:defRPr sz="6299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18287369" y="6446764"/>
            <a:ext cx="15912384" cy="2686704"/>
          </a:xfrm>
        </p:spPr>
        <p:txBody>
          <a:bodyPr anchor="b"/>
          <a:lstStyle>
            <a:lvl1pPr marL="0" indent="0">
              <a:buNone/>
              <a:defRPr sz="9449" b="1"/>
            </a:lvl1pPr>
            <a:lvl2pPr marL="1799996" indent="0">
              <a:buNone/>
              <a:defRPr sz="7874" b="1"/>
            </a:lvl2pPr>
            <a:lvl3pPr marL="3599993" indent="0">
              <a:buNone/>
              <a:defRPr sz="7087" b="1"/>
            </a:lvl3pPr>
            <a:lvl4pPr marL="5399989" indent="0">
              <a:buNone/>
              <a:defRPr sz="6299" b="1"/>
            </a:lvl4pPr>
            <a:lvl5pPr marL="7199986" indent="0">
              <a:buNone/>
              <a:defRPr sz="6299" b="1"/>
            </a:lvl5pPr>
            <a:lvl6pPr marL="8999982" indent="0">
              <a:buNone/>
              <a:defRPr sz="6299" b="1"/>
            </a:lvl6pPr>
            <a:lvl7pPr marL="10799978" indent="0">
              <a:buNone/>
              <a:defRPr sz="6299" b="1"/>
            </a:lvl7pPr>
            <a:lvl8pPr marL="12599975" indent="0">
              <a:buNone/>
              <a:defRPr sz="6299" b="1"/>
            </a:lvl8pPr>
            <a:lvl9pPr marL="14399971" indent="0">
              <a:buNone/>
              <a:defRPr sz="6299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18287369" y="9133468"/>
            <a:ext cx="15912384" cy="16593580"/>
          </a:xfrm>
        </p:spPr>
        <p:txBody>
          <a:bodyPr/>
          <a:lstStyle>
            <a:lvl1pPr>
              <a:defRPr sz="9449"/>
            </a:lvl1pPr>
            <a:lvl2pPr>
              <a:defRPr sz="7874"/>
            </a:lvl2pPr>
            <a:lvl3pPr>
              <a:defRPr sz="7087"/>
            </a:lvl3pPr>
            <a:lvl4pPr>
              <a:defRPr sz="6299"/>
            </a:lvl4pPr>
            <a:lvl5pPr>
              <a:defRPr sz="6299"/>
            </a:lvl5pPr>
            <a:lvl6pPr>
              <a:defRPr sz="6299"/>
            </a:lvl6pPr>
            <a:lvl7pPr>
              <a:defRPr sz="6299"/>
            </a:lvl7pPr>
            <a:lvl8pPr>
              <a:defRPr sz="6299"/>
            </a:lvl8pPr>
            <a:lvl9pPr>
              <a:defRPr sz="6299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7059EA9-4A08-48A9-8EC1-928073AC7D57}" type="slidenum">
              <a:rPr lang="en-US" altLang="ja-JP">
                <a:solidFill>
                  <a:srgbClr val="000000"/>
                </a:solidFill>
              </a:rPr>
              <a:pPr/>
              <a:t>‹#›</a:t>
            </a:fld>
            <a:endParaRPr lang="en-US" altLang="ja-JP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4353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AA740A9-FD4B-4CCE-BB25-170A39F8F55F}" type="slidenum">
              <a:rPr lang="en-US" altLang="ja-JP">
                <a:solidFill>
                  <a:srgbClr val="000000"/>
                </a:solidFill>
              </a:rPr>
              <a:pPr/>
              <a:t>‹#›</a:t>
            </a:fld>
            <a:endParaRPr lang="en-US" altLang="ja-JP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41699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983353F-7D6F-41DC-8DD3-CEA6F840124B}" type="slidenum">
              <a:rPr lang="en-US" altLang="ja-JP">
                <a:solidFill>
                  <a:srgbClr val="000000"/>
                </a:solidFill>
              </a:rPr>
              <a:pPr/>
              <a:t>‹#›</a:t>
            </a:fld>
            <a:endParaRPr lang="en-US" altLang="ja-JP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25679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9989" y="1146684"/>
            <a:ext cx="11843666" cy="4880072"/>
          </a:xfrm>
        </p:spPr>
        <p:txBody>
          <a:bodyPr anchor="b"/>
          <a:lstStyle>
            <a:lvl1pPr algn="l">
              <a:defRPr sz="7874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14074897" y="1146686"/>
            <a:ext cx="20124854" cy="24580365"/>
          </a:xfrm>
        </p:spPr>
        <p:txBody>
          <a:bodyPr/>
          <a:lstStyle>
            <a:lvl1pPr>
              <a:defRPr sz="12598"/>
            </a:lvl1pPr>
            <a:lvl2pPr>
              <a:defRPr sz="11024"/>
            </a:lvl2pPr>
            <a:lvl3pPr>
              <a:defRPr sz="9449"/>
            </a:lvl3pPr>
            <a:lvl4pPr>
              <a:defRPr sz="7874"/>
            </a:lvl4pPr>
            <a:lvl5pPr>
              <a:defRPr sz="7874"/>
            </a:lvl5pPr>
            <a:lvl6pPr>
              <a:defRPr sz="7874"/>
            </a:lvl6pPr>
            <a:lvl7pPr>
              <a:defRPr sz="7874"/>
            </a:lvl7pPr>
            <a:lvl8pPr>
              <a:defRPr sz="7874"/>
            </a:lvl8pPr>
            <a:lvl9pPr>
              <a:defRPr sz="7874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9989" y="6026758"/>
            <a:ext cx="11843666" cy="19700293"/>
          </a:xfrm>
        </p:spPr>
        <p:txBody>
          <a:bodyPr/>
          <a:lstStyle>
            <a:lvl1pPr marL="0" indent="0">
              <a:buNone/>
              <a:defRPr sz="5512"/>
            </a:lvl1pPr>
            <a:lvl2pPr marL="1799996" indent="0">
              <a:buNone/>
              <a:defRPr sz="4724"/>
            </a:lvl2pPr>
            <a:lvl3pPr marL="3599993" indent="0">
              <a:buNone/>
              <a:defRPr sz="3937"/>
            </a:lvl3pPr>
            <a:lvl4pPr marL="5399989" indent="0">
              <a:buNone/>
              <a:defRPr sz="3543"/>
            </a:lvl4pPr>
            <a:lvl5pPr marL="7199986" indent="0">
              <a:buNone/>
              <a:defRPr sz="3543"/>
            </a:lvl5pPr>
            <a:lvl6pPr marL="8999982" indent="0">
              <a:buNone/>
              <a:defRPr sz="3543"/>
            </a:lvl6pPr>
            <a:lvl7pPr marL="10799978" indent="0">
              <a:buNone/>
              <a:defRPr sz="3543"/>
            </a:lvl7pPr>
            <a:lvl8pPr marL="12599975" indent="0">
              <a:buNone/>
              <a:defRPr sz="3543"/>
            </a:lvl8pPr>
            <a:lvl9pPr marL="14399971" indent="0">
              <a:buNone/>
              <a:defRPr sz="3543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CF7B4A-E093-4791-A9B5-E7E34EC78E9D}" type="slidenum">
              <a:rPr lang="en-US" altLang="ja-JP">
                <a:solidFill>
                  <a:srgbClr val="000000"/>
                </a:solidFill>
              </a:rPr>
              <a:pPr/>
              <a:t>‹#›</a:t>
            </a:fld>
            <a:endParaRPr lang="en-US" altLang="ja-JP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58074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056201" y="20160298"/>
            <a:ext cx="21599843" cy="2380037"/>
          </a:xfrm>
        </p:spPr>
        <p:txBody>
          <a:bodyPr anchor="b"/>
          <a:lstStyle>
            <a:lvl1pPr algn="l">
              <a:defRPr sz="7874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7056201" y="2573371"/>
            <a:ext cx="21599843" cy="17280255"/>
          </a:xfrm>
        </p:spPr>
        <p:txBody>
          <a:bodyPr/>
          <a:lstStyle>
            <a:lvl1pPr marL="0" indent="0">
              <a:buNone/>
              <a:defRPr sz="12598"/>
            </a:lvl1pPr>
            <a:lvl2pPr marL="1799996" indent="0">
              <a:buNone/>
              <a:defRPr sz="11024"/>
            </a:lvl2pPr>
            <a:lvl3pPr marL="3599993" indent="0">
              <a:buNone/>
              <a:defRPr sz="9449"/>
            </a:lvl3pPr>
            <a:lvl4pPr marL="5399989" indent="0">
              <a:buNone/>
              <a:defRPr sz="7874"/>
            </a:lvl4pPr>
            <a:lvl5pPr marL="7199986" indent="0">
              <a:buNone/>
              <a:defRPr sz="7874"/>
            </a:lvl5pPr>
            <a:lvl6pPr marL="8999982" indent="0">
              <a:buNone/>
              <a:defRPr sz="7874"/>
            </a:lvl6pPr>
            <a:lvl7pPr marL="10799978" indent="0">
              <a:buNone/>
              <a:defRPr sz="7874"/>
            </a:lvl7pPr>
            <a:lvl8pPr marL="12599975" indent="0">
              <a:buNone/>
              <a:defRPr sz="7874"/>
            </a:lvl8pPr>
            <a:lvl9pPr marL="14399971" indent="0">
              <a:buNone/>
              <a:defRPr sz="7874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7056201" y="22540335"/>
            <a:ext cx="21599843" cy="3380048"/>
          </a:xfrm>
        </p:spPr>
        <p:txBody>
          <a:bodyPr/>
          <a:lstStyle>
            <a:lvl1pPr marL="0" indent="0">
              <a:buNone/>
              <a:defRPr sz="5512"/>
            </a:lvl1pPr>
            <a:lvl2pPr marL="1799996" indent="0">
              <a:buNone/>
              <a:defRPr sz="4724"/>
            </a:lvl2pPr>
            <a:lvl3pPr marL="3599993" indent="0">
              <a:buNone/>
              <a:defRPr sz="3937"/>
            </a:lvl3pPr>
            <a:lvl4pPr marL="5399989" indent="0">
              <a:buNone/>
              <a:defRPr sz="3543"/>
            </a:lvl4pPr>
            <a:lvl5pPr marL="7199986" indent="0">
              <a:buNone/>
              <a:defRPr sz="3543"/>
            </a:lvl5pPr>
            <a:lvl6pPr marL="8999982" indent="0">
              <a:buNone/>
              <a:defRPr sz="3543"/>
            </a:lvl6pPr>
            <a:lvl7pPr marL="10799978" indent="0">
              <a:buNone/>
              <a:defRPr sz="3543"/>
            </a:lvl7pPr>
            <a:lvl8pPr marL="12599975" indent="0">
              <a:buNone/>
              <a:defRPr sz="3543"/>
            </a:lvl8pPr>
            <a:lvl9pPr marL="14399971" indent="0">
              <a:buNone/>
              <a:defRPr sz="3543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838B56B-32D3-4AAC-9E8C-9FA73808CB29}" type="slidenum">
              <a:rPr lang="en-US" altLang="ja-JP">
                <a:solidFill>
                  <a:srgbClr val="000000"/>
                </a:solidFill>
              </a:rPr>
              <a:pPr/>
              <a:t>‹#›</a:t>
            </a:fld>
            <a:endParaRPr lang="en-US" altLang="ja-JP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05336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F8FC91-247A-4FF1-8367-E89D5075F76B}" type="slidenum">
              <a:rPr lang="en-US" altLang="ja-JP">
                <a:solidFill>
                  <a:srgbClr val="000000"/>
                </a:solidFill>
              </a:rPr>
              <a:pPr/>
              <a:t>‹#›</a:t>
            </a:fld>
            <a:endParaRPr lang="en-US" altLang="ja-JP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57532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26099810" y="1153355"/>
            <a:ext cx="8099941" cy="24573696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1799987" y="1153355"/>
            <a:ext cx="23699828" cy="24573696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07A4533-A01C-4A66-A6F0-F6C1B6FDAD35}" type="slidenum">
              <a:rPr lang="en-US" altLang="ja-JP">
                <a:solidFill>
                  <a:srgbClr val="000000"/>
                </a:solidFill>
              </a:rPr>
              <a:pPr/>
              <a:t>‹#›</a:t>
            </a:fld>
            <a:endParaRPr lang="en-US" altLang="ja-JP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91191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799987" y="1153352"/>
            <a:ext cx="32399764" cy="48000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ja-JP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799987" y="6720101"/>
            <a:ext cx="32399764" cy="190069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ja-JP" smtClean="0"/>
              <a:t>Click to edit Master text styles</a:t>
            </a:r>
          </a:p>
          <a:p>
            <a:pPr lvl="1"/>
            <a:r>
              <a:rPr lang="en-US" altLang="ja-JP" smtClean="0"/>
              <a:t>Second level</a:t>
            </a:r>
          </a:p>
          <a:p>
            <a:pPr lvl="2"/>
            <a:r>
              <a:rPr lang="en-US" altLang="ja-JP" smtClean="0"/>
              <a:t>Third level</a:t>
            </a:r>
          </a:p>
          <a:p>
            <a:pPr lvl="3"/>
            <a:r>
              <a:rPr lang="en-US" altLang="ja-JP" smtClean="0"/>
              <a:t>Fourth level</a:t>
            </a:r>
          </a:p>
          <a:p>
            <a:pPr lvl="4"/>
            <a:r>
              <a:rPr lang="en-US" altLang="ja-JP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799987" y="26227053"/>
            <a:ext cx="8399939" cy="20000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5512">
                <a:ea typeface="ＭＳ Ｐゴシック" pitchFamily="50" charset="-128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2299911" y="26227053"/>
            <a:ext cx="11399917" cy="20000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5512">
                <a:ea typeface="ＭＳ Ｐゴシック" pitchFamily="50" charset="-128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5799812" y="26227053"/>
            <a:ext cx="8399939" cy="20000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5512">
                <a:ea typeface="ＭＳ Ｐゴシック" pitchFamily="50" charset="-128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A300E08-9C8B-4528-B47E-46206FDF7B17}" type="slidenum">
              <a:rPr lang="en-US" altLang="ja-JP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ja-JP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74538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17323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17323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17323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17323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17323">
          <a:solidFill>
            <a:schemeClr val="tx2"/>
          </a:solidFill>
          <a:latin typeface="Arial" charset="0"/>
        </a:defRPr>
      </a:lvl5pPr>
      <a:lvl6pPr marL="1799996" algn="ctr" rtl="0" fontAlgn="base">
        <a:spcBef>
          <a:spcPct val="0"/>
        </a:spcBef>
        <a:spcAft>
          <a:spcPct val="0"/>
        </a:spcAft>
        <a:defRPr sz="17323">
          <a:solidFill>
            <a:schemeClr val="tx2"/>
          </a:solidFill>
          <a:latin typeface="Arial" charset="0"/>
        </a:defRPr>
      </a:lvl6pPr>
      <a:lvl7pPr marL="3599993" algn="ctr" rtl="0" fontAlgn="base">
        <a:spcBef>
          <a:spcPct val="0"/>
        </a:spcBef>
        <a:spcAft>
          <a:spcPct val="0"/>
        </a:spcAft>
        <a:defRPr sz="17323">
          <a:solidFill>
            <a:schemeClr val="tx2"/>
          </a:solidFill>
          <a:latin typeface="Arial" charset="0"/>
        </a:defRPr>
      </a:lvl7pPr>
      <a:lvl8pPr marL="5399989" algn="ctr" rtl="0" fontAlgn="base">
        <a:spcBef>
          <a:spcPct val="0"/>
        </a:spcBef>
        <a:spcAft>
          <a:spcPct val="0"/>
        </a:spcAft>
        <a:defRPr sz="17323">
          <a:solidFill>
            <a:schemeClr val="tx2"/>
          </a:solidFill>
          <a:latin typeface="Arial" charset="0"/>
        </a:defRPr>
      </a:lvl8pPr>
      <a:lvl9pPr marL="7199986" algn="ctr" rtl="0" fontAlgn="base">
        <a:spcBef>
          <a:spcPct val="0"/>
        </a:spcBef>
        <a:spcAft>
          <a:spcPct val="0"/>
        </a:spcAft>
        <a:defRPr sz="17323">
          <a:solidFill>
            <a:schemeClr val="tx2"/>
          </a:solidFill>
          <a:latin typeface="Arial" charset="0"/>
        </a:defRPr>
      </a:lvl9pPr>
    </p:titleStyle>
    <p:bodyStyle>
      <a:lvl1pPr marL="1349997" indent="-1349997" algn="l" rtl="0" eaLnBrk="0" fontAlgn="base" hangingPunct="0">
        <a:spcBef>
          <a:spcPct val="20000"/>
        </a:spcBef>
        <a:spcAft>
          <a:spcPct val="0"/>
        </a:spcAft>
        <a:buChar char="•"/>
        <a:defRPr sz="12598">
          <a:solidFill>
            <a:schemeClr val="tx1"/>
          </a:solidFill>
          <a:latin typeface="+mn-lt"/>
          <a:ea typeface="+mn-ea"/>
          <a:cs typeface="+mn-cs"/>
        </a:defRPr>
      </a:lvl1pPr>
      <a:lvl2pPr marL="2924994" indent="-1124998" algn="l" rtl="0" eaLnBrk="0" fontAlgn="base" hangingPunct="0">
        <a:spcBef>
          <a:spcPct val="20000"/>
        </a:spcBef>
        <a:spcAft>
          <a:spcPct val="0"/>
        </a:spcAft>
        <a:buChar char="–"/>
        <a:defRPr sz="11024">
          <a:solidFill>
            <a:schemeClr val="tx1"/>
          </a:solidFill>
          <a:latin typeface="+mn-lt"/>
        </a:defRPr>
      </a:lvl2pPr>
      <a:lvl3pPr marL="4499991" indent="-899998" algn="l" rtl="0" eaLnBrk="0" fontAlgn="base" hangingPunct="0">
        <a:spcBef>
          <a:spcPct val="20000"/>
        </a:spcBef>
        <a:spcAft>
          <a:spcPct val="0"/>
        </a:spcAft>
        <a:buChar char="•"/>
        <a:defRPr sz="9449">
          <a:solidFill>
            <a:schemeClr val="tx1"/>
          </a:solidFill>
          <a:latin typeface="+mn-lt"/>
        </a:defRPr>
      </a:lvl3pPr>
      <a:lvl4pPr marL="6299987" indent="-899998" algn="l" rtl="0" eaLnBrk="0" fontAlgn="base" hangingPunct="0">
        <a:spcBef>
          <a:spcPct val="20000"/>
        </a:spcBef>
        <a:spcAft>
          <a:spcPct val="0"/>
        </a:spcAft>
        <a:buChar char="–"/>
        <a:defRPr sz="7874">
          <a:solidFill>
            <a:schemeClr val="tx1"/>
          </a:solidFill>
          <a:latin typeface="+mn-lt"/>
        </a:defRPr>
      </a:lvl4pPr>
      <a:lvl5pPr marL="8099984" indent="-899998" algn="l" rtl="0" eaLnBrk="0" fontAlgn="base" hangingPunct="0">
        <a:spcBef>
          <a:spcPct val="20000"/>
        </a:spcBef>
        <a:spcAft>
          <a:spcPct val="0"/>
        </a:spcAft>
        <a:buChar char="»"/>
        <a:defRPr sz="7874">
          <a:solidFill>
            <a:schemeClr val="tx1"/>
          </a:solidFill>
          <a:latin typeface="+mn-lt"/>
        </a:defRPr>
      </a:lvl5pPr>
      <a:lvl6pPr marL="9899980" indent="-899998" algn="l" rtl="0" fontAlgn="base">
        <a:spcBef>
          <a:spcPct val="20000"/>
        </a:spcBef>
        <a:spcAft>
          <a:spcPct val="0"/>
        </a:spcAft>
        <a:buChar char="»"/>
        <a:defRPr sz="7874">
          <a:solidFill>
            <a:schemeClr val="tx1"/>
          </a:solidFill>
          <a:latin typeface="+mn-lt"/>
        </a:defRPr>
      </a:lvl6pPr>
      <a:lvl7pPr marL="11699977" indent="-899998" algn="l" rtl="0" fontAlgn="base">
        <a:spcBef>
          <a:spcPct val="20000"/>
        </a:spcBef>
        <a:spcAft>
          <a:spcPct val="0"/>
        </a:spcAft>
        <a:buChar char="»"/>
        <a:defRPr sz="7874">
          <a:solidFill>
            <a:schemeClr val="tx1"/>
          </a:solidFill>
          <a:latin typeface="+mn-lt"/>
        </a:defRPr>
      </a:lvl7pPr>
      <a:lvl8pPr marL="13499973" indent="-899998" algn="l" rtl="0" fontAlgn="base">
        <a:spcBef>
          <a:spcPct val="20000"/>
        </a:spcBef>
        <a:spcAft>
          <a:spcPct val="0"/>
        </a:spcAft>
        <a:buChar char="»"/>
        <a:defRPr sz="7874">
          <a:solidFill>
            <a:schemeClr val="tx1"/>
          </a:solidFill>
          <a:latin typeface="+mn-lt"/>
        </a:defRPr>
      </a:lvl8pPr>
      <a:lvl9pPr marL="15299969" indent="-899998" algn="l" rtl="0" fontAlgn="base">
        <a:spcBef>
          <a:spcPct val="20000"/>
        </a:spcBef>
        <a:spcAft>
          <a:spcPct val="0"/>
        </a:spcAft>
        <a:buChar char="»"/>
        <a:defRPr sz="7874">
          <a:solidFill>
            <a:schemeClr val="tx1"/>
          </a:solidFill>
          <a:latin typeface="+mn-lt"/>
        </a:defRPr>
      </a:lvl9pPr>
    </p:bodyStyle>
    <p:otherStyle>
      <a:defPPr>
        <a:defRPr lang="ja-JP"/>
      </a:defPPr>
      <a:lvl1pPr marL="0" algn="l" defTabSz="3599993" rtl="0" eaLnBrk="1" latinLnBrk="0" hangingPunct="1">
        <a:defRPr kumimoji="1" sz="7087" kern="1200">
          <a:solidFill>
            <a:schemeClr val="tx1"/>
          </a:solidFill>
          <a:latin typeface="+mn-lt"/>
          <a:ea typeface="+mn-ea"/>
          <a:cs typeface="+mn-cs"/>
        </a:defRPr>
      </a:lvl1pPr>
      <a:lvl2pPr marL="1799996" algn="l" defTabSz="3599993" rtl="0" eaLnBrk="1" latinLnBrk="0" hangingPunct="1">
        <a:defRPr kumimoji="1" sz="7087" kern="1200">
          <a:solidFill>
            <a:schemeClr val="tx1"/>
          </a:solidFill>
          <a:latin typeface="+mn-lt"/>
          <a:ea typeface="+mn-ea"/>
          <a:cs typeface="+mn-cs"/>
        </a:defRPr>
      </a:lvl2pPr>
      <a:lvl3pPr marL="3599993" algn="l" defTabSz="3599993" rtl="0" eaLnBrk="1" latinLnBrk="0" hangingPunct="1">
        <a:defRPr kumimoji="1" sz="7087" kern="1200">
          <a:solidFill>
            <a:schemeClr val="tx1"/>
          </a:solidFill>
          <a:latin typeface="+mn-lt"/>
          <a:ea typeface="+mn-ea"/>
          <a:cs typeface="+mn-cs"/>
        </a:defRPr>
      </a:lvl3pPr>
      <a:lvl4pPr marL="5399989" algn="l" defTabSz="3599993" rtl="0" eaLnBrk="1" latinLnBrk="0" hangingPunct="1">
        <a:defRPr kumimoji="1" sz="7087" kern="1200">
          <a:solidFill>
            <a:schemeClr val="tx1"/>
          </a:solidFill>
          <a:latin typeface="+mn-lt"/>
          <a:ea typeface="+mn-ea"/>
          <a:cs typeface="+mn-cs"/>
        </a:defRPr>
      </a:lvl4pPr>
      <a:lvl5pPr marL="7199986" algn="l" defTabSz="3599993" rtl="0" eaLnBrk="1" latinLnBrk="0" hangingPunct="1">
        <a:defRPr kumimoji="1" sz="7087" kern="1200">
          <a:solidFill>
            <a:schemeClr val="tx1"/>
          </a:solidFill>
          <a:latin typeface="+mn-lt"/>
          <a:ea typeface="+mn-ea"/>
          <a:cs typeface="+mn-cs"/>
        </a:defRPr>
      </a:lvl5pPr>
      <a:lvl6pPr marL="8999982" algn="l" defTabSz="3599993" rtl="0" eaLnBrk="1" latinLnBrk="0" hangingPunct="1">
        <a:defRPr kumimoji="1" sz="7087" kern="1200">
          <a:solidFill>
            <a:schemeClr val="tx1"/>
          </a:solidFill>
          <a:latin typeface="+mn-lt"/>
          <a:ea typeface="+mn-ea"/>
          <a:cs typeface="+mn-cs"/>
        </a:defRPr>
      </a:lvl6pPr>
      <a:lvl7pPr marL="10799978" algn="l" defTabSz="3599993" rtl="0" eaLnBrk="1" latinLnBrk="0" hangingPunct="1">
        <a:defRPr kumimoji="1" sz="7087" kern="1200">
          <a:solidFill>
            <a:schemeClr val="tx1"/>
          </a:solidFill>
          <a:latin typeface="+mn-lt"/>
          <a:ea typeface="+mn-ea"/>
          <a:cs typeface="+mn-cs"/>
        </a:defRPr>
      </a:lvl7pPr>
      <a:lvl8pPr marL="12599975" algn="l" defTabSz="3599993" rtl="0" eaLnBrk="1" latinLnBrk="0" hangingPunct="1">
        <a:defRPr kumimoji="1" sz="7087" kern="1200">
          <a:solidFill>
            <a:schemeClr val="tx1"/>
          </a:solidFill>
          <a:latin typeface="+mn-lt"/>
          <a:ea typeface="+mn-ea"/>
          <a:cs typeface="+mn-cs"/>
        </a:defRPr>
      </a:lvl8pPr>
      <a:lvl9pPr marL="14399971" algn="l" defTabSz="3599993" rtl="0" eaLnBrk="1" latinLnBrk="0" hangingPunct="1">
        <a:defRPr kumimoji="1" sz="708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506" name="グループ化 2"/>
          <p:cNvGrpSpPr>
            <a:grpSpLocks/>
          </p:cNvGrpSpPr>
          <p:nvPr/>
        </p:nvGrpSpPr>
        <p:grpSpPr bwMode="auto">
          <a:xfrm>
            <a:off x="0" y="900311"/>
            <a:ext cx="20399851" cy="24940405"/>
            <a:chOff x="0" y="0"/>
            <a:chExt cx="5181600" cy="6334909"/>
          </a:xfrm>
        </p:grpSpPr>
        <p:sp>
          <p:nvSpPr>
            <p:cNvPr id="21507" name="テキスト ボックス 6"/>
            <p:cNvSpPr txBox="1">
              <a:spLocks noChangeArrowheads="1"/>
            </p:cNvSpPr>
            <p:nvPr/>
          </p:nvSpPr>
          <p:spPr bwMode="auto">
            <a:xfrm>
              <a:off x="0" y="0"/>
              <a:ext cx="938598" cy="3004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ja-JP" altLang="en-US" sz="7087" b="1" dirty="0" smtClean="0">
                  <a:solidFill>
                    <a:srgbClr val="000000"/>
                  </a:solidFill>
                  <a:latin typeface="Times New Roman" pitchFamily="18" charset="0"/>
                  <a:ea typeface="ＭＳ Ｐゴシック" pitchFamily="50" charset="-128"/>
                  <a:cs typeface="Times New Roman" pitchFamily="18" charset="0"/>
                </a:rPr>
                <a:t>　</a:t>
              </a:r>
              <a:r>
                <a:rPr kumimoji="1" lang="en-US" altLang="ja-JP" sz="7087" b="1" smtClean="0">
                  <a:solidFill>
                    <a:srgbClr val="000000"/>
                  </a:solidFill>
                  <a:latin typeface="Times New Roman" pitchFamily="18" charset="0"/>
                  <a:ea typeface="ＭＳ Ｐゴシック" pitchFamily="50" charset="-128"/>
                  <a:cs typeface="Times New Roman" pitchFamily="18" charset="0"/>
                </a:rPr>
                <a:t>S5</a:t>
              </a:r>
              <a:r>
                <a:rPr kumimoji="1" lang="ja-JP" altLang="en-US" sz="7087" b="1" smtClean="0">
                  <a:solidFill>
                    <a:srgbClr val="000000"/>
                  </a:solidFill>
                  <a:latin typeface="Times New Roman" pitchFamily="18" charset="0"/>
                  <a:ea typeface="ＭＳ Ｐゴシック" pitchFamily="50" charset="-128"/>
                  <a:cs typeface="Times New Roman" pitchFamily="18" charset="0"/>
                </a:rPr>
                <a:t> </a:t>
              </a:r>
              <a:r>
                <a:rPr kumimoji="1" lang="en-US" altLang="ja-JP" sz="7087" b="1" dirty="0">
                  <a:solidFill>
                    <a:srgbClr val="000000"/>
                  </a:solidFill>
                  <a:latin typeface="Times New Roman" pitchFamily="18" charset="0"/>
                  <a:ea typeface="ＭＳ Ｐゴシック" pitchFamily="50" charset="-128"/>
                  <a:cs typeface="Times New Roman" pitchFamily="18" charset="0"/>
                </a:rPr>
                <a:t>Fig. </a:t>
              </a:r>
              <a:endParaRPr kumimoji="1" lang="ja-JP" altLang="en-US" sz="7087" b="1" dirty="0">
                <a:solidFill>
                  <a:srgbClr val="FF0000"/>
                </a:solidFill>
                <a:latin typeface="Times New Roman" pitchFamily="18" charset="0"/>
                <a:ea typeface="ＭＳ Ｐゴシック" pitchFamily="50" charset="-128"/>
                <a:cs typeface="Times New Roman" pitchFamily="18" charset="0"/>
              </a:endParaRPr>
            </a:p>
          </p:txBody>
        </p:sp>
        <p:sp>
          <p:nvSpPr>
            <p:cNvPr id="21508" name="Text Box 3083"/>
            <p:cNvSpPr txBox="1">
              <a:spLocks noChangeArrowheads="1"/>
            </p:cNvSpPr>
            <p:nvPr/>
          </p:nvSpPr>
          <p:spPr bwMode="auto">
            <a:xfrm>
              <a:off x="2630487" y="2513014"/>
              <a:ext cx="1250406" cy="2696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ja-JP" sz="6299">
                  <a:solidFill>
                    <a:srgbClr val="000000"/>
                  </a:solidFill>
                  <a:latin typeface="Times New Roman" pitchFamily="18" charset="0"/>
                  <a:ea typeface="ＭＳ Ｐゴシック" pitchFamily="50" charset="-128"/>
                </a:rPr>
                <a:t>pY705-STAT3</a:t>
              </a:r>
            </a:p>
          </p:txBody>
        </p:sp>
        <p:sp>
          <p:nvSpPr>
            <p:cNvPr id="74" name="Text Box 3097"/>
            <p:cNvSpPr txBox="1">
              <a:spLocks noChangeArrowheads="1"/>
            </p:cNvSpPr>
            <p:nvPr/>
          </p:nvSpPr>
          <p:spPr bwMode="auto">
            <a:xfrm>
              <a:off x="3140075" y="1987550"/>
              <a:ext cx="537133" cy="2696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r>
                <a:rPr lang="en-US" altLang="ja-JP" sz="6299" kern="0" dirty="0">
                  <a:solidFill>
                    <a:srgbClr val="000000"/>
                  </a:solidFill>
                  <a:latin typeface="Times New Roman" pitchFamily="18" charset="0"/>
                </a:rPr>
                <a:t>ZEB1</a:t>
              </a:r>
            </a:p>
          </p:txBody>
        </p:sp>
        <p:pic>
          <p:nvPicPr>
            <p:cNvPr id="21510" name="Picture 3109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435" r="2130" b="27151"/>
            <a:stretch>
              <a:fillRect/>
            </a:stretch>
          </p:blipFill>
          <p:spPr bwMode="auto">
            <a:xfrm>
              <a:off x="3976732" y="2427289"/>
              <a:ext cx="1204868" cy="509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511" name="Picture 87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13"/>
            <a:stretch>
              <a:fillRect/>
            </a:stretch>
          </p:blipFill>
          <p:spPr bwMode="auto">
            <a:xfrm>
              <a:off x="3976732" y="1916114"/>
              <a:ext cx="1204868" cy="466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1512" name="テキスト ボックス 27"/>
            <p:cNvSpPr txBox="1">
              <a:spLocks noChangeArrowheads="1"/>
            </p:cNvSpPr>
            <p:nvPr/>
          </p:nvSpPr>
          <p:spPr bwMode="auto">
            <a:xfrm rot="16200000">
              <a:off x="3851437" y="1315346"/>
              <a:ext cx="879152" cy="2696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ja-JP" sz="6299">
                  <a:solidFill>
                    <a:srgbClr val="000000"/>
                  </a:solidFill>
                  <a:latin typeface="Times New Roman" pitchFamily="18" charset="0"/>
                  <a:ea typeface="ＭＳ Ｐゴシック" pitchFamily="50" charset="-128"/>
                  <a:cs typeface="Times New Roman" pitchFamily="18" charset="0"/>
                </a:rPr>
                <a:t>HCC4006</a:t>
              </a:r>
              <a:endParaRPr kumimoji="1" lang="ja-JP" altLang="en-US" sz="6299">
                <a:solidFill>
                  <a:srgbClr val="000000"/>
                </a:solidFill>
                <a:latin typeface="Times New Roman" pitchFamily="18" charset="0"/>
                <a:ea typeface="ＭＳ Ｐゴシック" pitchFamily="50" charset="-128"/>
                <a:cs typeface="Times New Roman" pitchFamily="18" charset="0"/>
              </a:endParaRPr>
            </a:p>
          </p:txBody>
        </p:sp>
        <p:pic>
          <p:nvPicPr>
            <p:cNvPr id="78" name="Picture 2"/>
            <p:cNvPicPr>
              <a:picLocks noChangeAspect="1" noChangeArrowheads="1"/>
            </p:cNvPicPr>
            <p:nvPr/>
          </p:nvPicPr>
          <p:blipFill rotWithShape="1">
            <a:blip r:embed="rId4">
              <a:duotone>
                <a:prstClr val="black"/>
                <a:schemeClr val="bg1">
                  <a:lumMod val="75000"/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713" r="2755"/>
            <a:stretch/>
          </p:blipFill>
          <p:spPr bwMode="auto">
            <a:xfrm>
              <a:off x="3976731" y="5113741"/>
              <a:ext cx="1204123" cy="4535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1514" name="Picture 3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91" r="-2"/>
            <a:stretch>
              <a:fillRect/>
            </a:stretch>
          </p:blipFill>
          <p:spPr bwMode="auto">
            <a:xfrm>
              <a:off x="3976732" y="2951164"/>
              <a:ext cx="1204868" cy="5556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1515" name="Text Box 3112"/>
            <p:cNvSpPr txBox="1">
              <a:spLocks noChangeArrowheads="1"/>
            </p:cNvSpPr>
            <p:nvPr/>
          </p:nvSpPr>
          <p:spPr bwMode="auto">
            <a:xfrm>
              <a:off x="2401887" y="3017839"/>
              <a:ext cx="1518402" cy="2696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ja-JP" sz="6299">
                  <a:solidFill>
                    <a:srgbClr val="000000"/>
                  </a:solidFill>
                  <a:latin typeface="Times New Roman" pitchFamily="18" charset="0"/>
                  <a:ea typeface="ＭＳ Ｐゴシック" pitchFamily="50" charset="-128"/>
                </a:rPr>
                <a:t>pS536-NFκB-p65</a:t>
              </a:r>
            </a:p>
          </p:txBody>
        </p:sp>
        <p:sp>
          <p:nvSpPr>
            <p:cNvPr id="21516" name="テキスト ボックス 27"/>
            <p:cNvSpPr txBox="1">
              <a:spLocks noChangeArrowheads="1"/>
            </p:cNvSpPr>
            <p:nvPr/>
          </p:nvSpPr>
          <p:spPr bwMode="auto">
            <a:xfrm rot="16200000">
              <a:off x="4275955" y="1184377"/>
              <a:ext cx="1141367" cy="2696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ja-JP" sz="6299">
                  <a:solidFill>
                    <a:srgbClr val="000000"/>
                  </a:solidFill>
                  <a:latin typeface="Times New Roman" pitchFamily="18" charset="0"/>
                  <a:ea typeface="ＭＳ Ｐゴシック" pitchFamily="50" charset="-128"/>
                  <a:cs typeface="Times New Roman" pitchFamily="18" charset="0"/>
                </a:rPr>
                <a:t>HCC4006ER</a:t>
              </a:r>
              <a:endParaRPr kumimoji="1" lang="ja-JP" altLang="en-US" sz="6299">
                <a:solidFill>
                  <a:srgbClr val="000000"/>
                </a:solidFill>
                <a:latin typeface="Times New Roman" pitchFamily="18" charset="0"/>
                <a:ea typeface="ＭＳ Ｐゴシック" pitchFamily="50" charset="-128"/>
                <a:cs typeface="Times New Roman" pitchFamily="18" charset="0"/>
              </a:endParaRPr>
            </a:p>
          </p:txBody>
        </p:sp>
        <p:sp>
          <p:nvSpPr>
            <p:cNvPr id="21517" name="テキスト ボックス 40"/>
            <p:cNvSpPr txBox="1">
              <a:spLocks noChangeArrowheads="1"/>
            </p:cNvSpPr>
            <p:nvPr/>
          </p:nvSpPr>
          <p:spPr bwMode="auto">
            <a:xfrm>
              <a:off x="2925762" y="5150036"/>
              <a:ext cx="964739" cy="2696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ja-JP" sz="6299">
                  <a:solidFill>
                    <a:srgbClr val="000000"/>
                  </a:solidFill>
                  <a:latin typeface="Times New Roman" pitchFamily="18" charset="0"/>
                  <a:ea typeface="ＭＳ Ｐゴシック" pitchFamily="50" charset="-128"/>
                  <a:cs typeface="Times New Roman" pitchFamily="18" charset="0"/>
                </a:rPr>
                <a:t>Lamin A/C</a:t>
              </a:r>
              <a:endParaRPr kumimoji="1" lang="ja-JP" altLang="en-US" sz="6299">
                <a:solidFill>
                  <a:srgbClr val="000000"/>
                </a:solidFill>
                <a:latin typeface="Times New Roman" pitchFamily="18" charset="0"/>
                <a:ea typeface="ＭＳ Ｐゴシック" pitchFamily="50" charset="-128"/>
                <a:cs typeface="Times New Roman" pitchFamily="18" charset="0"/>
              </a:endParaRPr>
            </a:p>
          </p:txBody>
        </p:sp>
        <p:sp>
          <p:nvSpPr>
            <p:cNvPr id="21518" name="Text Box 3085"/>
            <p:cNvSpPr txBox="1">
              <a:spLocks noChangeArrowheads="1"/>
            </p:cNvSpPr>
            <p:nvPr/>
          </p:nvSpPr>
          <p:spPr bwMode="auto">
            <a:xfrm>
              <a:off x="3173424" y="3627350"/>
              <a:ext cx="468729" cy="2696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ja-JP" sz="6299">
                  <a:solidFill>
                    <a:srgbClr val="000000"/>
                  </a:solidFill>
                  <a:latin typeface="Times New Roman" pitchFamily="18" charset="0"/>
                  <a:ea typeface="ＭＳ Ｐゴシック" pitchFamily="50" charset="-128"/>
                  <a:cs typeface="Times New Roman" pitchFamily="18" charset="0"/>
                </a:rPr>
                <a:t>Snail</a:t>
              </a:r>
            </a:p>
          </p:txBody>
        </p:sp>
        <p:sp>
          <p:nvSpPr>
            <p:cNvPr id="21519" name="Text Box 3087"/>
            <p:cNvSpPr txBox="1">
              <a:spLocks noChangeArrowheads="1"/>
            </p:cNvSpPr>
            <p:nvPr/>
          </p:nvSpPr>
          <p:spPr bwMode="auto">
            <a:xfrm>
              <a:off x="4179882" y="6096000"/>
              <a:ext cx="46922" cy="23890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ja-JP" altLang="ja-JP" sz="5512">
                <a:solidFill>
                  <a:srgbClr val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21520" name="Text Box 3091"/>
            <p:cNvSpPr txBox="1">
              <a:spLocks noChangeArrowheads="1"/>
            </p:cNvSpPr>
            <p:nvPr/>
          </p:nvSpPr>
          <p:spPr bwMode="auto">
            <a:xfrm>
              <a:off x="3185668" y="4122650"/>
              <a:ext cx="423127" cy="2696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ja-JP" sz="6299">
                  <a:solidFill>
                    <a:srgbClr val="000000"/>
                  </a:solidFill>
                  <a:latin typeface="Times New Roman" pitchFamily="18" charset="0"/>
                  <a:ea typeface="ＭＳ Ｐゴシック" pitchFamily="50" charset="-128"/>
                  <a:cs typeface="Times New Roman" pitchFamily="18" charset="0"/>
                </a:rPr>
                <a:t>Slug</a:t>
              </a:r>
            </a:p>
          </p:txBody>
        </p:sp>
        <p:sp>
          <p:nvSpPr>
            <p:cNvPr id="21521" name="Text Box 3094"/>
            <p:cNvSpPr txBox="1">
              <a:spLocks noChangeArrowheads="1"/>
            </p:cNvSpPr>
            <p:nvPr/>
          </p:nvSpPr>
          <p:spPr bwMode="auto">
            <a:xfrm>
              <a:off x="3147570" y="4612393"/>
              <a:ext cx="500000" cy="2696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ja-JP" sz="6299">
                  <a:solidFill>
                    <a:srgbClr val="000000"/>
                  </a:solidFill>
                  <a:latin typeface="Times New Roman" pitchFamily="18" charset="0"/>
                  <a:ea typeface="ＭＳ Ｐゴシック" pitchFamily="50" charset="-128"/>
                  <a:cs typeface="Times New Roman" pitchFamily="18" charset="0"/>
                </a:rPr>
                <a:t>Twist</a:t>
              </a:r>
            </a:p>
          </p:txBody>
        </p:sp>
        <p:pic>
          <p:nvPicPr>
            <p:cNvPr id="21522" name="Picture 6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3418" b="33160"/>
            <a:stretch>
              <a:fillRect/>
            </a:stretch>
          </p:blipFill>
          <p:spPr bwMode="auto">
            <a:xfrm>
              <a:off x="3976731" y="4076614"/>
              <a:ext cx="1204123" cy="38576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1523" name="Picture 7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76732" y="4500475"/>
              <a:ext cx="1204123" cy="5619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" name="図 1"/>
            <p:cNvPicPr>
              <a:picLocks noChangeAspect="1"/>
            </p:cNvPicPr>
            <p:nvPr/>
          </p:nvPicPr>
          <p:blipFill rotWithShape="1">
            <a:blip r:embed="rId8">
              <a:duotone>
                <a:prstClr val="black"/>
                <a:schemeClr val="bg1">
                  <a:lumMod val="75000"/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739" t="32073" r="8005" b="35571"/>
            <a:stretch/>
          </p:blipFill>
          <p:spPr bwMode="auto">
            <a:xfrm>
              <a:off x="3976732" y="3557589"/>
              <a:ext cx="1204868" cy="46990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61041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10</Words>
  <Application>Microsoft Office PowerPoint</Application>
  <PresentationFormat>ユーザー設定</PresentationFormat>
  <Paragraphs>10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ＭＳ Ｐゴシック</vt:lpstr>
      <vt:lpstr>Arial</vt:lpstr>
      <vt:lpstr>Times New Roman</vt:lpstr>
      <vt:lpstr>Default Design</vt:lpstr>
      <vt:lpstr>PowerPoint プレゼンテーション</vt:lpstr>
    </vt:vector>
  </TitlesOfParts>
  <Company>H. Lee Moffitt Cancer Center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Hamilton, Rasa G.</dc:creator>
  <cp:lastModifiedBy>吉田健史</cp:lastModifiedBy>
  <cp:revision>5</cp:revision>
  <dcterms:created xsi:type="dcterms:W3CDTF">2014-12-16T20:44:21Z</dcterms:created>
  <dcterms:modified xsi:type="dcterms:W3CDTF">2015-12-24T12:38:51Z</dcterms:modified>
</cp:coreProperties>
</file>